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0" r:id="rId2"/>
    <p:sldId id="270" r:id="rId3"/>
    <p:sldId id="272" r:id="rId4"/>
    <p:sldId id="266" r:id="rId5"/>
    <p:sldId id="267" r:id="rId6"/>
    <p:sldId id="268" r:id="rId7"/>
    <p:sldId id="274" r:id="rId8"/>
    <p:sldId id="275" r:id="rId9"/>
  </p:sldIdLst>
  <p:sldSz cx="9144000" cy="6858000" type="screen4x3"/>
  <p:notesSz cx="6858000" cy="9144000"/>
  <p:defaultTextStyle>
    <a:defPPr>
      <a:defRPr lang="pt-BR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22"/>
  </p:normalViewPr>
  <p:slideViewPr>
    <p:cSldViewPr showGuides="1">
      <p:cViewPr>
        <p:scale>
          <a:sx n="117" d="100"/>
          <a:sy n="117" d="100"/>
        </p:scale>
        <p:origin x="-146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26A895-485E-4067-90FC-0DD42AE5DAAA}" type="datetimeFigureOut"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30/03/2026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/>
            <a:fld id="{9A0DB2DC-4C9A-4742-B13C-FB6460FD3503}" type="slidenum">
              <a:rPr lang="pt-BR" altLang="pt-BR" sz="1200" dirty="0"/>
              <a:t>‹nº›</a:t>
            </a:fld>
            <a:endParaRPr lang="pt-BR" altLang="pt-BR" sz="1200" dirty="0"/>
          </a:p>
        </p:txBody>
      </p:sp>
    </p:spTree>
    <p:extLst>
      <p:ext uri="{BB962C8B-B14F-4D97-AF65-F5344CB8AC3E}">
        <p14:creationId xmlns:p14="http://schemas.microsoft.com/office/powerpoint/2010/main" val="17746531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F8F2F6C-D775-4176-85E1-7D411B5DD2DD}" type="datetimeFigureOut"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30/03/2026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268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Clique para editar os estilos do texto mestre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Segundo nível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Terceiro nível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Quarto nível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Quinto nível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0" hangingPunct="0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/>
            <a:fld id="{9A0DB2DC-4C9A-4742-B13C-FB6460FD3503}" type="slidenum">
              <a:rPr lang="pt-BR" altLang="pt-BR" sz="1200" dirty="0"/>
              <a:t>‹nº›</a:t>
            </a:fld>
            <a:endParaRPr lang="pt-BR" altLang="pt-BR" sz="1200" dirty="0"/>
          </a:p>
        </p:txBody>
      </p:sp>
    </p:spTree>
    <p:extLst>
      <p:ext uri="{BB962C8B-B14F-4D97-AF65-F5344CB8AC3E}">
        <p14:creationId xmlns:p14="http://schemas.microsoft.com/office/powerpoint/2010/main" val="40009233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Espaço Reservado para Anotações 2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1440" tIns="45720" rIns="91440" bIns="45720" anchor="t" anchorCtr="0"/>
          <a:lstStyle/>
          <a:p>
            <a:pPr lvl="0"/>
            <a:endParaRPr lang="pt-BR" altLang="pt-BR" dirty="0"/>
          </a:p>
        </p:txBody>
      </p:sp>
      <p:sp>
        <p:nvSpPr>
          <p:cNvPr id="12292" name="Espaço Reservado para Número de Slide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/>
            <a:fld id="{9A0DB2DC-4C9A-4742-B13C-FB6460FD3503}" type="slidenum">
              <a:rPr lang="pt-BR" altLang="pt-BR" sz="1200" dirty="0"/>
              <a:t>5</a:t>
            </a:fld>
            <a:endParaRPr lang="pt-BR" altLang="pt-BR" sz="1200" dirty="0"/>
          </a:p>
        </p:txBody>
      </p:sp>
      <p:sp>
        <p:nvSpPr>
          <p:cNvPr id="12293" name="Espaço Reservado para Cabeçalho 4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endParaRPr lang="pt-BR" altLang="pt-BR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7"/>
          <p:cNvSpPr/>
          <p:nvPr/>
        </p:nvSpPr>
        <p:spPr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2147483647"/>
              </a:cxn>
              <a:cxn ang="0">
                <a:pos x="0" y="0"/>
              </a:cxn>
              <a:cxn ang="0">
                <a:pos x="2147483647" y="0"/>
              </a:cxn>
            </a:cxnLst>
            <a:rect l="0" t="0" r="0" b="0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>
                <a:alpha val="10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endParaRPr lang="pt-BR" altLang="en-US"/>
          </a:p>
        </p:txBody>
      </p:sp>
      <p:sp>
        <p:nvSpPr>
          <p:cNvPr id="2051" name="Line 8"/>
          <p:cNvSpPr/>
          <p:nvPr/>
        </p:nvSpPr>
        <p:spPr>
          <a:xfrm>
            <a:off x="1981200" y="3962400"/>
            <a:ext cx="6511925" cy="0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2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pt-BR" altLang="en-US" noProof="0"/>
              <a:t>Clique para editar o estilo do título mestre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pt-BR" altLang="en-US" noProof="0"/>
              <a:t>Clique para editar o estilo do subtítulo mestre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algn="r" eaLnBrk="1" hangingPunct="1"/>
            <a:fld id="{9A0DB2DC-4C9A-4742-B13C-FB6460FD3503}" type="slidenum">
              <a:rPr lang="pt-BR" altLang="en-US" dirty="0">
                <a:latin typeface="Garamond" pitchFamily="18" charset="0"/>
              </a:rPr>
              <a:t>‹nº›</a:t>
            </a:fld>
            <a:endParaRPr lang="pt-BR" altLang="en-U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BR" altLang="en-US" dirty="0"/>
              <a:t>‹nº›</a:t>
            </a:fld>
            <a:endParaRPr lang="pt-BR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BR" altLang="en-US" dirty="0"/>
              <a:t>‹nº›</a:t>
            </a:fld>
            <a:endParaRPr lang="pt-BR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BR" altLang="en-US" dirty="0"/>
              <a:t>‹nº›</a:t>
            </a:fld>
            <a:endParaRPr lang="pt-BR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BR" altLang="en-US" dirty="0"/>
              <a:t>‹nº›</a:t>
            </a:fld>
            <a:endParaRPr lang="pt-BR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BR" altLang="en-US" dirty="0"/>
              <a:t>‹nº›</a:t>
            </a:fld>
            <a:endParaRPr lang="pt-BR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BR" altLang="en-US" dirty="0"/>
              <a:t>‹nº›</a:t>
            </a:fld>
            <a:endParaRPr lang="pt-BR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BR" altLang="en-US" dirty="0"/>
              <a:t>‹nº›</a:t>
            </a:fld>
            <a:endParaRPr lang="pt-BR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BR" altLang="en-US" dirty="0"/>
              <a:t>‹nº›</a:t>
            </a:fld>
            <a:endParaRPr lang="pt-BR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BR" altLang="en-US" dirty="0"/>
              <a:t>‹nº›</a:t>
            </a:fld>
            <a:endParaRPr lang="pt-BR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None/>
              <a:defRPr/>
            </a:pPr>
            <a:endParaRPr kumimoji="0" lang="pt-BR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t-BR" altLang="en-US" dirty="0"/>
              <a:t>‹nº›</a:t>
            </a:fld>
            <a:endParaRPr lang="pt-BR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pt-BR" altLang="en-US" dirty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pt-BR" altLang="en-US" dirty="0"/>
              <a:t>Clique para editar os estilos do texto mestre</a:t>
            </a:r>
          </a:p>
          <a:p>
            <a:pPr lvl="1"/>
            <a:r>
              <a:rPr lang="pt-BR" altLang="en-US" dirty="0"/>
              <a:t>Segundo nível</a:t>
            </a:r>
          </a:p>
          <a:p>
            <a:pPr lvl="2"/>
            <a:r>
              <a:rPr lang="pt-BR" altLang="en-US" dirty="0"/>
              <a:t>Terceiro nível</a:t>
            </a:r>
          </a:p>
          <a:p>
            <a:pPr lvl="3"/>
            <a:r>
              <a:rPr lang="pt-BR" altLang="en-US" dirty="0"/>
              <a:t>Quarto nível</a:t>
            </a:r>
          </a:p>
          <a:p>
            <a:pPr lvl="4"/>
            <a:r>
              <a:rPr lang="pt-BR" altLang="en-US" dirty="0"/>
              <a:t>Quinto nível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+mj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defRPr sz="1200">
                <a:latin typeface="+mj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Garamond" pitchFamily="18" charset="0"/>
              </a:defRPr>
            </a:lvl1pPr>
          </a:lstStyle>
          <a:p>
            <a:pPr lvl="0" eaLnBrk="1" hangingPunct="1"/>
            <a:fld id="{9A0DB2DC-4C9A-4742-B13C-FB6460FD3503}" type="slidenum">
              <a:rPr lang="pt-BR" altLang="en-US" dirty="0"/>
              <a:t>‹nº›</a:t>
            </a:fld>
            <a:endParaRPr lang="pt-BR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75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115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623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480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680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880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3080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10280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channel/UCc3tL-PkcElrbn96sX8K0rQ/video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628775"/>
            <a:ext cx="8207375" cy="6477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36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Orientações</a:t>
            </a:r>
            <a:endParaRPr kumimoji="0" lang="pt-BR" sz="36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3075" name="Rectangle 3"/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3854450"/>
          </a:xfrm>
          <a:ln/>
        </p:spPr>
        <p:txBody>
          <a:bodyPr vert="horz" wrap="square" lIns="91440" tIns="45720" rIns="91440" bIns="45720" anchor="ctr" anchorCtr="0"/>
          <a:lstStyle/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r>
              <a:rPr lang="pt-BR" altLang="pt-BR" sz="1600" dirty="0">
                <a:solidFill>
                  <a:srgbClr val="000000"/>
                </a:solidFill>
              </a:rPr>
              <a:t>Identificação: apresente-se dizendo seu nome, o tipo de programa em que participou (Ex. PIBIC, PIBIC-AF-IS, PIBIC–EM, PIC) e qual o seu órgão financiador (CNPq, Fundação Araucária ou UEM). Se não for bolsista, informe que foi aluno de iniciação científica voluntário. Em seguida, informe o nome do curso de graduação e ano de matrícula. Logo depois, mencione o título do trabalho, nome de seu orientador e centro/campus.</a:t>
            </a:r>
          </a:p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endParaRPr lang="pt-BR" altLang="pt-BR" sz="1600" dirty="0">
              <a:solidFill>
                <a:srgbClr val="000000"/>
              </a:solidFill>
            </a:endParaRPr>
          </a:p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r>
              <a:rPr lang="pt-BR" altLang="pt-BR" sz="1600" dirty="0">
                <a:solidFill>
                  <a:srgbClr val="000000"/>
                </a:solidFill>
              </a:rPr>
              <a:t>Mantenha este modelo.</a:t>
            </a:r>
          </a:p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r>
              <a:rPr lang="pt-BR" altLang="pt-BR" sz="1600" dirty="0">
                <a:solidFill>
                  <a:srgbClr val="000000"/>
                </a:solidFill>
              </a:rPr>
              <a:t>Recomendamos que seja dado ênfase aos resultados obtidos.</a:t>
            </a:r>
          </a:p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r>
              <a:rPr lang="pt-BR" altLang="pt-BR" sz="1600" dirty="0">
                <a:solidFill>
                  <a:srgbClr val="000000"/>
                </a:solidFill>
              </a:rPr>
              <a:t>O número máximo de slides recomendado é 10.</a:t>
            </a:r>
          </a:p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r>
              <a:rPr lang="pt-BR" altLang="pt-BR" sz="1600" dirty="0">
                <a:solidFill>
                  <a:srgbClr val="000000"/>
                </a:solidFill>
              </a:rPr>
              <a:t>Não ultrapasse os 10 minutos permitidos.</a:t>
            </a:r>
          </a:p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r>
              <a:rPr lang="pt-BR" altLang="pt-BR" sz="1600" dirty="0">
                <a:solidFill>
                  <a:srgbClr val="000000"/>
                </a:solidFill>
              </a:rPr>
              <a:t>Você pode alterar as cores dos slides conforme sua preferência.</a:t>
            </a:r>
          </a:p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r>
              <a:rPr lang="pt-BR" altLang="pt-BR" sz="1600" dirty="0">
                <a:solidFill>
                  <a:srgbClr val="000000"/>
                </a:solidFill>
              </a:rPr>
              <a:t>Não use fundos escuros que tornem a visualização do conteúdo difícil.</a:t>
            </a:r>
          </a:p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r>
              <a:rPr lang="pt-BR" altLang="pt-BR" sz="1600" dirty="0">
                <a:solidFill>
                  <a:srgbClr val="000000"/>
                </a:solidFill>
              </a:rPr>
              <a:t>Não use fontes de tamanho inferior a 16.</a:t>
            </a:r>
            <a:endParaRPr lang="pt-BR" altLang="pt-BR" sz="1600" dirty="0"/>
          </a:p>
        </p:txBody>
      </p:sp>
      <p:pic>
        <p:nvPicPr>
          <p:cNvPr id="307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61" y="147638"/>
            <a:ext cx="8844591" cy="1625599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628775"/>
            <a:ext cx="8207375" cy="6477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sz="36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Introdução</a:t>
            </a:r>
          </a:p>
        </p:txBody>
      </p:sp>
      <p:sp>
        <p:nvSpPr>
          <p:cNvPr id="4099" name="Rectangle 3"/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3854450"/>
          </a:xfrm>
          <a:ln/>
        </p:spPr>
        <p:txBody>
          <a:bodyPr vert="horz" wrap="square" lIns="91440" tIns="45720" rIns="91440" bIns="45720" anchor="ctr" anchorCtr="0"/>
          <a:lstStyle/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r>
              <a:rPr lang="pt-BR" altLang="pt-BR" sz="1600" dirty="0">
                <a:solidFill>
                  <a:srgbClr val="000000"/>
                </a:solidFill>
              </a:rPr>
              <a:t>Calcule quanto tempo você gastará para apresentar de modo a não ultrapassar os 10 minutos permitidos.</a:t>
            </a:r>
          </a:p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endParaRPr lang="pt-BR" altLang="pt-BR" sz="1600" dirty="0">
              <a:solidFill>
                <a:srgbClr val="000000"/>
              </a:solidFill>
            </a:endParaRPr>
          </a:p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r>
              <a:rPr lang="pt-BR" altLang="pt-BR" sz="1600" dirty="0">
                <a:solidFill>
                  <a:srgbClr val="000000"/>
                </a:solidFill>
              </a:rPr>
              <a:t>Lembrem-se que, além dos apresentadores e ouvintes, teremos as presença dos avaliadores externos que poderão questioná-los nas salas. No dia de sua apresentação, o coordenador de sessão disponibilizará este material, mas você terá de estar presente para responder as perguntas que surgi</a:t>
            </a:r>
            <a:r>
              <a:rPr lang="pt-BR" altLang="pt-BR" sz="1600" dirty="0"/>
              <a:t>rem.</a:t>
            </a:r>
            <a:endParaRPr lang="pt-BR" altLang="pt-BR" sz="1600" dirty="0">
              <a:solidFill>
                <a:srgbClr val="FF0000"/>
              </a:solidFill>
            </a:endParaRPr>
          </a:p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endParaRPr lang="pt-BR" altLang="pt-BR" sz="1600" dirty="0">
              <a:solidFill>
                <a:srgbClr val="000000"/>
              </a:solidFill>
            </a:endParaRPr>
          </a:p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r>
              <a:rPr lang="pt-BR" altLang="pt-BR" sz="1600" dirty="0">
                <a:solidFill>
                  <a:srgbClr val="000000"/>
                </a:solidFill>
              </a:rPr>
              <a:t>Haverá controle de frequência de alunos e orientadores.</a:t>
            </a:r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61" y="147638"/>
            <a:ext cx="8844591" cy="1625599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628775"/>
            <a:ext cx="8207375" cy="6477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sz="36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Objetivos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3854450"/>
          </a:xfrm>
          <a:ln/>
        </p:spPr>
        <p:txBody>
          <a:bodyPr vert="horz" wrap="square" lIns="91440" tIns="45720" rIns="91440" bIns="45720" anchor="ctr" anchorCtr="0"/>
          <a:lstStyle/>
          <a:p>
            <a:pPr marL="214630" indent="-214630" algn="just" defTabSz="914400">
              <a:lnSpc>
                <a:spcPct val="93000"/>
              </a:lnSpc>
              <a:spcBef>
                <a:spcPts val="500"/>
              </a:spcBef>
              <a:buSzPct val="45000"/>
              <a:buFont typeface="Wingdings" panose="05000000000000000000" pitchFamily="2" charset="2"/>
              <a:buChar char=""/>
              <a:tabLst>
                <a:tab pos="214630" algn="l"/>
                <a:tab pos="662305" algn="l"/>
                <a:tab pos="1111250" algn="l"/>
                <a:tab pos="1560830" algn="l"/>
                <a:tab pos="2009775" algn="l"/>
                <a:tab pos="2459355" algn="l"/>
                <a:tab pos="2908300" algn="l"/>
                <a:tab pos="3357880" algn="l"/>
                <a:tab pos="3806825" algn="l"/>
                <a:tab pos="4256405" algn="l"/>
                <a:tab pos="4705350" algn="l"/>
                <a:tab pos="5154930" algn="l"/>
                <a:tab pos="5603875" algn="l"/>
                <a:tab pos="6053455" algn="l"/>
                <a:tab pos="6502400" algn="l"/>
                <a:tab pos="6951980" algn="l"/>
                <a:tab pos="7400925" algn="l"/>
                <a:tab pos="7850505" algn="l"/>
                <a:tab pos="8299450" algn="l"/>
                <a:tab pos="8749030" algn="l"/>
                <a:tab pos="9197975" algn="l"/>
              </a:tabLst>
            </a:pPr>
            <a:r>
              <a:rPr lang="pt-BR" altLang="pt-BR" sz="1600" dirty="0">
                <a:solidFill>
                  <a:srgbClr val="000000"/>
                </a:solidFill>
              </a:rPr>
              <a:t>Texto.</a:t>
            </a:r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61" y="147638"/>
            <a:ext cx="8844591" cy="1625599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628775"/>
            <a:ext cx="8207375" cy="6477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sz="36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Materiais e Métodos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57200" y="2276475"/>
            <a:ext cx="8229600" cy="3854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marL="214630" marR="0" indent="-214630" algn="just" defTabSz="914400">
              <a:lnSpc>
                <a:spcPct val="93000"/>
              </a:lnSpc>
              <a:spcBef>
                <a:spcPts val="500"/>
              </a:spcBef>
              <a:buClr>
                <a:schemeClr val="accent1"/>
              </a:buClr>
              <a:buSzPct val="45000"/>
              <a:buFont typeface="Wingdings" panose="05000000000000000000" pitchFamily="2" charset="2"/>
              <a:buChar char=""/>
              <a:tabLst>
                <a:tab pos="213995" algn="l"/>
                <a:tab pos="661670" algn="l"/>
                <a:tab pos="1111250" algn="l"/>
                <a:tab pos="1560195" algn="l"/>
                <a:tab pos="2009775" algn="l"/>
                <a:tab pos="2458720" algn="l"/>
                <a:tab pos="2908300" algn="l"/>
                <a:tab pos="3357245" algn="l"/>
                <a:tab pos="3806825" algn="l"/>
                <a:tab pos="4255770" algn="l"/>
                <a:tab pos="4705350" algn="l"/>
                <a:tab pos="5154295" algn="l"/>
                <a:tab pos="5603875" algn="l"/>
                <a:tab pos="6052820" algn="l"/>
                <a:tab pos="6502400" algn="l"/>
                <a:tab pos="6951345" algn="l"/>
                <a:tab pos="7400925" algn="l"/>
                <a:tab pos="7849870" algn="l"/>
                <a:tab pos="8299450" algn="l"/>
                <a:tab pos="8748395" algn="l"/>
                <a:tab pos="9197975" algn="l"/>
              </a:tabLst>
              <a:defRPr/>
            </a:pPr>
            <a:r>
              <a:rPr kumimoji="0" lang="pt-BR" sz="1600" kern="0" cap="none" spc="0" normalizeH="0" baseline="0" noProof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Texto.</a:t>
            </a:r>
            <a:endParaRPr kumimoji="0" lang="pt-BR" sz="1600" kern="0" cap="none" spc="0" normalizeH="0" baseline="0" noProof="0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61" y="147638"/>
            <a:ext cx="8844591" cy="1625599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628775"/>
            <a:ext cx="8207375" cy="6477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sz="36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Resultados</a:t>
            </a:r>
            <a:r>
              <a:rPr kumimoji="0" lang="en-GB" sz="36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r>
              <a:rPr kumimoji="0" lang="pt-BR" sz="36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Obtidos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57200" y="2276475"/>
            <a:ext cx="8229600" cy="3854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marL="214630" marR="0" indent="-214630" algn="just" defTabSz="914400">
              <a:lnSpc>
                <a:spcPct val="93000"/>
              </a:lnSpc>
              <a:spcBef>
                <a:spcPts val="500"/>
              </a:spcBef>
              <a:buClr>
                <a:schemeClr val="accent1"/>
              </a:buClr>
              <a:buSzPct val="45000"/>
              <a:buFont typeface="Wingdings" panose="05000000000000000000" pitchFamily="2" charset="2"/>
              <a:buChar char=""/>
              <a:tabLst>
                <a:tab pos="213995" algn="l"/>
                <a:tab pos="661670" algn="l"/>
                <a:tab pos="1111250" algn="l"/>
                <a:tab pos="1560195" algn="l"/>
                <a:tab pos="2009775" algn="l"/>
                <a:tab pos="2458720" algn="l"/>
                <a:tab pos="2908300" algn="l"/>
                <a:tab pos="3357245" algn="l"/>
                <a:tab pos="3806825" algn="l"/>
                <a:tab pos="4255770" algn="l"/>
                <a:tab pos="4705350" algn="l"/>
                <a:tab pos="5154295" algn="l"/>
                <a:tab pos="5603875" algn="l"/>
                <a:tab pos="6052820" algn="l"/>
                <a:tab pos="6502400" algn="l"/>
                <a:tab pos="6951345" algn="l"/>
                <a:tab pos="7400925" algn="l"/>
                <a:tab pos="7849870" algn="l"/>
                <a:tab pos="8299450" algn="l"/>
                <a:tab pos="8748395" algn="l"/>
                <a:tab pos="9197975" algn="l"/>
              </a:tabLst>
              <a:defRPr/>
            </a:pPr>
            <a:r>
              <a:rPr kumimoji="0" lang="pt-BR" sz="1600" kern="0" cap="none" spc="0" normalizeH="0" baseline="0" noProof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Texto.</a:t>
            </a:r>
            <a:endParaRPr kumimoji="0" lang="pt-BR" sz="1600" kern="0" cap="none" spc="0" normalizeH="0" baseline="0" noProof="0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61" y="147638"/>
            <a:ext cx="8844591" cy="1625599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628775"/>
            <a:ext cx="8207375" cy="6477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sz="36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Conclusão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57200" y="2276475"/>
            <a:ext cx="8229600" cy="3854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marL="214630" marR="0" indent="-214630" algn="just" defTabSz="914400">
              <a:lnSpc>
                <a:spcPct val="93000"/>
              </a:lnSpc>
              <a:spcBef>
                <a:spcPts val="500"/>
              </a:spcBef>
              <a:buClr>
                <a:schemeClr val="accent1"/>
              </a:buClr>
              <a:buSzPct val="45000"/>
              <a:buFont typeface="Wingdings" panose="05000000000000000000" pitchFamily="2" charset="2"/>
              <a:buChar char=""/>
              <a:tabLst>
                <a:tab pos="213995" algn="l"/>
                <a:tab pos="661670" algn="l"/>
                <a:tab pos="1111250" algn="l"/>
                <a:tab pos="1560195" algn="l"/>
                <a:tab pos="2009775" algn="l"/>
                <a:tab pos="2458720" algn="l"/>
                <a:tab pos="2908300" algn="l"/>
                <a:tab pos="3357245" algn="l"/>
                <a:tab pos="3806825" algn="l"/>
                <a:tab pos="4255770" algn="l"/>
                <a:tab pos="4705350" algn="l"/>
                <a:tab pos="5154295" algn="l"/>
                <a:tab pos="5603875" algn="l"/>
                <a:tab pos="6052820" algn="l"/>
                <a:tab pos="6502400" algn="l"/>
                <a:tab pos="6951345" algn="l"/>
                <a:tab pos="7400925" algn="l"/>
                <a:tab pos="7849870" algn="l"/>
                <a:tab pos="8299450" algn="l"/>
                <a:tab pos="8748395" algn="l"/>
                <a:tab pos="9197975" algn="l"/>
              </a:tabLst>
              <a:defRPr/>
            </a:pPr>
            <a:r>
              <a:rPr kumimoji="0" lang="pt-BR" sz="1600" kern="0" cap="none" spc="0" normalizeH="0" baseline="0" noProof="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Texto.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61" y="147638"/>
            <a:ext cx="8844591" cy="1625599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628775"/>
            <a:ext cx="8207375" cy="6477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BR" sz="36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Agradecimentos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57200" y="2276475"/>
            <a:ext cx="8229600" cy="3854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marL="214630" marR="0" indent="-214630" algn="just" defTabSz="914400">
              <a:lnSpc>
                <a:spcPct val="93000"/>
              </a:lnSpc>
              <a:spcBef>
                <a:spcPts val="500"/>
              </a:spcBef>
              <a:buClr>
                <a:schemeClr val="accent1"/>
              </a:buClr>
              <a:buSzPct val="45000"/>
              <a:buFont typeface="Wingdings" panose="05000000000000000000" pitchFamily="2" charset="2"/>
              <a:buChar char=""/>
              <a:tabLst>
                <a:tab pos="213995" algn="l"/>
                <a:tab pos="661670" algn="l"/>
                <a:tab pos="1111250" algn="l"/>
                <a:tab pos="1560195" algn="l"/>
                <a:tab pos="2009775" algn="l"/>
                <a:tab pos="2458720" algn="l"/>
                <a:tab pos="2908300" algn="l"/>
                <a:tab pos="3357245" algn="l"/>
                <a:tab pos="3806825" algn="l"/>
                <a:tab pos="4255770" algn="l"/>
                <a:tab pos="4705350" algn="l"/>
                <a:tab pos="5154295" algn="l"/>
                <a:tab pos="5603875" algn="l"/>
                <a:tab pos="6052820" algn="l"/>
                <a:tab pos="6502400" algn="l"/>
                <a:tab pos="6951345" algn="l"/>
                <a:tab pos="7400925" algn="l"/>
                <a:tab pos="7849870" algn="l"/>
                <a:tab pos="8299450" algn="l"/>
                <a:tab pos="8748395" algn="l"/>
                <a:tab pos="9197975" algn="l"/>
              </a:tabLst>
              <a:defRPr/>
            </a:pPr>
            <a:r>
              <a:rPr kumimoji="0" lang="pt-BR" sz="1600" kern="0" cap="none" spc="0" normalizeH="0" baseline="0" noProof="0" dirty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Caso seja bolsista, agradeça o órgão responsável pelo financiamento nesse momento.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61" y="147638"/>
            <a:ext cx="8844591" cy="1625599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1773238"/>
            <a:ext cx="8229600" cy="43576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marL="214630" marR="0" indent="-214630" algn="just" defTabSz="914400">
              <a:lnSpc>
                <a:spcPct val="93000"/>
              </a:lnSpc>
              <a:spcBef>
                <a:spcPts val="500"/>
              </a:spcBef>
              <a:buClr>
                <a:schemeClr val="accent1"/>
              </a:buClr>
              <a:buSzPct val="45000"/>
              <a:buFont typeface="Wingdings" panose="05000000000000000000" pitchFamily="2" charset="2"/>
              <a:buChar char=""/>
              <a:tabLst>
                <a:tab pos="213995" algn="l"/>
                <a:tab pos="661670" algn="l"/>
                <a:tab pos="1111250" algn="l"/>
                <a:tab pos="1560195" algn="l"/>
                <a:tab pos="2009775" algn="l"/>
                <a:tab pos="2458720" algn="l"/>
                <a:tab pos="2908300" algn="l"/>
                <a:tab pos="3357245" algn="l"/>
                <a:tab pos="3806825" algn="l"/>
                <a:tab pos="4255770" algn="l"/>
                <a:tab pos="4705350" algn="l"/>
                <a:tab pos="5154295" algn="l"/>
                <a:tab pos="5603875" algn="l"/>
                <a:tab pos="6052820" algn="l"/>
                <a:tab pos="6502400" algn="l"/>
                <a:tab pos="6951345" algn="l"/>
                <a:tab pos="7400925" algn="l"/>
                <a:tab pos="7849870" algn="l"/>
                <a:tab pos="8299450" algn="l"/>
                <a:tab pos="8748395" algn="l"/>
                <a:tab pos="9197975" algn="l"/>
              </a:tabLst>
              <a:defRPr/>
            </a:pPr>
            <a:r>
              <a:rPr kumimoji="0" lang="pt-BR" sz="1600" kern="0" cap="none" spc="0" normalizeH="0" baseline="0" noProof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rPr>
              <a:t>Ainda com dúvidas sobre como vai ser? Todas as apresentações de 2022 que, ao contrário dessa edição, foram realizadas online, estão disponíveis no YouTube: </a:t>
            </a:r>
            <a:r>
              <a:rPr kumimoji="0" lang="pt-BR" sz="1600" kern="0" cap="none" spc="0" normalizeH="0" baseline="0" noProof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hlinkClick r:id="rId2"/>
              </a:rPr>
              <a:t>https://www.youtube.com/channel/UCc3tL-PkcElrbn96sX8K0rQ/videos</a:t>
            </a:r>
            <a:endParaRPr kumimoji="0" lang="pt-BR" sz="1600" kern="0" cap="none" spc="0" normalizeH="0" baseline="0" noProof="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+mn-cs"/>
            </a:endParaRPr>
          </a:p>
          <a:p>
            <a:pPr marL="214630" marR="0" indent="-214630" algn="just" defTabSz="914400">
              <a:lnSpc>
                <a:spcPct val="93000"/>
              </a:lnSpc>
              <a:spcBef>
                <a:spcPts val="500"/>
              </a:spcBef>
              <a:buClr>
                <a:schemeClr val="accent1"/>
              </a:buClr>
              <a:buSzPct val="45000"/>
              <a:buFont typeface="Wingdings" panose="05000000000000000000" pitchFamily="2" charset="2"/>
              <a:buChar char=""/>
              <a:tabLst>
                <a:tab pos="213995" algn="l"/>
                <a:tab pos="661670" algn="l"/>
                <a:tab pos="1111250" algn="l"/>
                <a:tab pos="1560195" algn="l"/>
                <a:tab pos="2009775" algn="l"/>
                <a:tab pos="2458720" algn="l"/>
                <a:tab pos="2908300" algn="l"/>
                <a:tab pos="3357245" algn="l"/>
                <a:tab pos="3806825" algn="l"/>
                <a:tab pos="4255770" algn="l"/>
                <a:tab pos="4705350" algn="l"/>
                <a:tab pos="5154295" algn="l"/>
                <a:tab pos="5603875" algn="l"/>
                <a:tab pos="6052820" algn="l"/>
                <a:tab pos="6502400" algn="l"/>
                <a:tab pos="6951345" algn="l"/>
                <a:tab pos="7400925" algn="l"/>
                <a:tab pos="7849870" algn="l"/>
                <a:tab pos="8299450" algn="l"/>
                <a:tab pos="8748395" algn="l"/>
                <a:tab pos="9197975" algn="l"/>
              </a:tabLst>
              <a:defRPr/>
            </a:pPr>
            <a:endParaRPr kumimoji="0" lang="pt-BR" sz="1600" kern="0" cap="none" spc="0" normalizeH="0" baseline="0" noProof="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+mn-cs"/>
            </a:endParaRPr>
          </a:p>
          <a:p>
            <a:pPr marL="214630" marR="0" indent="-214630" algn="just" defTabSz="914400">
              <a:lnSpc>
                <a:spcPct val="93000"/>
              </a:lnSpc>
              <a:spcBef>
                <a:spcPts val="500"/>
              </a:spcBef>
              <a:buClr>
                <a:schemeClr val="accent1"/>
              </a:buClr>
              <a:buSzPct val="45000"/>
              <a:buFont typeface="Wingdings" panose="05000000000000000000" pitchFamily="2" charset="2"/>
              <a:buChar char=""/>
              <a:tabLst>
                <a:tab pos="213995" algn="l"/>
                <a:tab pos="661670" algn="l"/>
                <a:tab pos="1111250" algn="l"/>
                <a:tab pos="1560195" algn="l"/>
                <a:tab pos="2009775" algn="l"/>
                <a:tab pos="2458720" algn="l"/>
                <a:tab pos="2908300" algn="l"/>
                <a:tab pos="3357245" algn="l"/>
                <a:tab pos="3806825" algn="l"/>
                <a:tab pos="4255770" algn="l"/>
                <a:tab pos="4705350" algn="l"/>
                <a:tab pos="5154295" algn="l"/>
                <a:tab pos="5603875" algn="l"/>
                <a:tab pos="6052820" algn="l"/>
                <a:tab pos="6502400" algn="l"/>
                <a:tab pos="6951345" algn="l"/>
                <a:tab pos="7400925" algn="l"/>
                <a:tab pos="7849870" algn="l"/>
                <a:tab pos="8299450" algn="l"/>
                <a:tab pos="8748395" algn="l"/>
                <a:tab pos="9197975" algn="l"/>
              </a:tabLst>
              <a:defRPr/>
            </a:pPr>
            <a:r>
              <a:rPr kumimoji="0" lang="pt-BR" sz="1600" kern="0" cap="none" spc="0" normalizeH="0" baseline="0" noProof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rPr>
              <a:t>Desejamos a todos uma excelente apresentação!</a:t>
            </a:r>
          </a:p>
        </p:txBody>
      </p:sp>
      <p:pic>
        <p:nvPicPr>
          <p:cNvPr id="5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61" y="147638"/>
            <a:ext cx="8844591" cy="1625599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orda">
  <a:themeElements>
    <a:clrScheme name="Borda 10">
      <a:dk1>
        <a:srgbClr val="000000"/>
      </a:dk1>
      <a:lt1>
        <a:srgbClr val="FFFFFF"/>
      </a:lt1>
      <a:dk2>
        <a:srgbClr val="000000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Borda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orda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a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a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a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a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a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a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a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a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a 10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0</TotalTime>
  <Words>290</Words>
  <Application>Microsoft Office PowerPoint</Application>
  <PresentationFormat>Apresentação na tela (4:3)</PresentationFormat>
  <Paragraphs>30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Borda</vt:lpstr>
      <vt:lpstr>Orientações</vt:lpstr>
      <vt:lpstr>Introdução</vt:lpstr>
      <vt:lpstr>Objetivos</vt:lpstr>
      <vt:lpstr>Materiais e Métodos</vt:lpstr>
      <vt:lpstr>Resultados Obtidos</vt:lpstr>
      <vt:lpstr>Conclusão</vt:lpstr>
      <vt:lpstr>Agradecimentos</vt:lpstr>
      <vt:lpstr>Apresentação do PowerPoint</vt:lpstr>
    </vt:vector>
  </TitlesOfParts>
  <Company>UEPG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Vera</dc:creator>
  <cp:lastModifiedBy>André</cp:lastModifiedBy>
  <cp:revision>52</cp:revision>
  <dcterms:created xsi:type="dcterms:W3CDTF">2011-07-01T18:25:17Z</dcterms:created>
  <dcterms:modified xsi:type="dcterms:W3CDTF">2026-03-30T19:11:55Z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4C0351D55BA04B4D82FF738FB4841B84_13</vt:lpwstr>
  </property>
  <property fmtid="{D5CDD505-2E9C-101B-9397-08002B2CF9AE}" pid="3" name="KSOProductBuildVer">
    <vt:lpwstr>1046-12.2.0.22549</vt:lpwstr>
  </property>
</Properties>
</file>