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0" r:id="rId3"/>
    <p:sldId id="272" r:id="rId4"/>
    <p:sldId id="266" r:id="rId5"/>
    <p:sldId id="267" r:id="rId6"/>
    <p:sldId id="268" r:id="rId7"/>
    <p:sldId id="274" r:id="rId8"/>
    <p:sldId id="275" r:id="rId9"/>
  </p:sldIdLst>
  <p:sldSz cx="9144000" cy="6858000" type="screen4x3"/>
  <p:notesSz cx="6858000" cy="9144000"/>
  <p:defaultTextStyle>
    <a:defPPr>
      <a:defRPr lang="pt-B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2"/>
  </p:normalViewPr>
  <p:slideViewPr>
    <p:cSldViewPr showGuides="1"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26A895-485E-4067-90FC-0DD42AE5DAAA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30/03/2026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pt-BR" altLang="pt-BR" sz="1200" dirty="0"/>
              <a:t>‹nº›</a:t>
            </a:fld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80472867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F8F2F6C-D775-4176-85E1-7D411B5DD2DD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30/03/2026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Clique para editar os estilos do texto mestre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Segundo nível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Terceiro nível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Quarto nível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Quinto nível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pt-BR" altLang="pt-BR" sz="1200" dirty="0"/>
              <a:t>‹nº›</a:t>
            </a:fld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42114784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ço Reservado para Anotações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lstStyle/>
          <a:p>
            <a:pPr lvl="0"/>
            <a:endParaRPr lang="pt-BR" altLang="pt-BR" dirty="0"/>
          </a:p>
        </p:txBody>
      </p:sp>
      <p:sp>
        <p:nvSpPr>
          <p:cNvPr id="12292" name="Espaço Reservado para Número de Slide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pt-BR" altLang="pt-BR" sz="1200" dirty="0"/>
              <a:t>5</a:t>
            </a:fld>
            <a:endParaRPr lang="pt-BR" altLang="pt-BR" sz="1200" dirty="0"/>
          </a:p>
        </p:txBody>
      </p:sp>
      <p:sp>
        <p:nvSpPr>
          <p:cNvPr id="12293" name="Espaço Reservado para Cabeçalho 4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pt-BR" altLang="pt-B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7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0" y="0"/>
              </a:cxn>
              <a:cxn ang="0">
                <a:pos x="2147483647" y="0"/>
              </a:cxn>
            </a:cxnLst>
            <a:rect l="0" t="0" r="0" b="0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pt-BR" altLang="en-US"/>
          </a:p>
        </p:txBody>
      </p:sp>
      <p:sp>
        <p:nvSpPr>
          <p:cNvPr id="2051" name="Line 8"/>
          <p:cNvSpPr/>
          <p:nvPr/>
        </p:nvSpPr>
        <p:spPr>
          <a:xfrm>
            <a:off x="1981200" y="39624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pt-BR" altLang="en-US" noProof="0"/>
              <a:t>Clique para editar o estilo do título mestre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pt-BR" altLang="en-US" noProof="0"/>
              <a:t>Clique para editar o estilo do subtítulo mestre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pt-BR" altLang="en-US" dirty="0">
                <a:latin typeface="Garamond" pitchFamily="18" charset="0"/>
              </a:rPr>
              <a:t>‹nº›</a:t>
            </a:fld>
            <a:endParaRPr lang="pt-BR" alt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pt-BR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BR" altLang="en-US" dirty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BR" altLang="en-US" dirty="0"/>
              <a:t>Clique para editar os estilos do texto mestre</a:t>
            </a:r>
          </a:p>
          <a:p>
            <a:pPr lvl="1"/>
            <a:r>
              <a:rPr lang="pt-BR" altLang="en-US" dirty="0"/>
              <a:t>Segundo nível</a:t>
            </a:r>
          </a:p>
          <a:p>
            <a:pPr lvl="2"/>
            <a:r>
              <a:rPr lang="pt-BR" altLang="en-US" dirty="0"/>
              <a:t>Terceiro nível</a:t>
            </a:r>
          </a:p>
          <a:p>
            <a:pPr lvl="3"/>
            <a:r>
              <a:rPr lang="pt-BR" altLang="en-US" dirty="0"/>
              <a:t>Quarto nível</a:t>
            </a:r>
          </a:p>
          <a:p>
            <a:pPr lvl="4"/>
            <a:r>
              <a:rPr lang="pt-BR" altLang="en-US" dirty="0"/>
              <a:t>Quinto nível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latin typeface="+mj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Garamond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75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115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62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480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6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8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30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102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c3tL-PkcElrbn96sX8K0rQ/video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Orientações</a:t>
            </a:r>
            <a:endParaRPr kumimoji="0" lang="pt-BR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Identificação: apresente-se dizendo seu nome, o tipo de programa em que participou (Ex. PIBIC, PIBIC-AF-IS, PIBIC–EM, PIC) e qual o seu órgão financiador (CNPq, Fundação Araucária ou UEM). Se não for bolsista, informe que foi aluno de iniciação científica voluntário. Em seguida, informe o nome do curso de graduação e ano de matrícula. Logo depois, mencione o título do trabalho, nome de seu orientador e centro/campus.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Mantenha este modelo.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Recomendamos que seja dado ênfase aos resultados obtidos.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O número máximo de slides recomendado é 10.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ultrapasse os 10 minutos permitidos.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Você pode alterar as cores dos slides conforme sua preferência.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use fundos escuros que tornem a visualização do conteúdo difícil.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use fontes de tamanho inferior a 16.</a:t>
            </a:r>
            <a:endParaRPr lang="pt-BR" altLang="pt-BR" sz="1600" dirty="0"/>
          </a:p>
        </p:txBody>
      </p:sp>
      <p:pic>
        <p:nvPicPr>
          <p:cNvPr id="307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Introdução</a:t>
            </a:r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Calcule quanto tempo você gastará para apresentar de modo a não ultrapassar os 10 minutos permitidos.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Lembrem-se que, além dos apresentadores e ouvintes, teremos as presença dos avaliadores externos que poderão questioná-los nas salas. No dia de sua apresentação, o coordenador de sessão disponibilizará este material, mas você terá de estar presente para responder as perguntas que surgi</a:t>
            </a:r>
            <a:r>
              <a:rPr lang="pt-BR" altLang="pt-BR" sz="1600" dirty="0"/>
              <a:t>rem.</a:t>
            </a:r>
            <a:endParaRPr lang="pt-BR" altLang="pt-BR" sz="1600" dirty="0">
              <a:solidFill>
                <a:srgbClr val="FF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Haverá controle de frequência de alunos e orientadores.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Objetivos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Texto.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Materiais e Métodos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Resultados</a:t>
            </a: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Obtidos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Conclusão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Agradecimentos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Caso seja bolsista, agradeça o órgão responsável pelo financiamento nesse momento.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773238"/>
            <a:ext cx="8229600" cy="4357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Ainda com dúvidas sobre como vai ser? Todas as apresentações de 2022 que, ao contrário dessa edição, foram realizadas online, estão disponíveis no YouTube: </a:t>
            </a: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hlinkClick r:id="rId2"/>
              </a:rPr>
              <a:t>https://www.youtube.com/channel/UCc3tL-PkcElrbn96sX8K0rQ/videos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endParaRPr kumimoji="0" lang="pt-BR" sz="1600" kern="0" cap="none" spc="0" normalizeH="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Desejamos a todos uma excelente apresentação!</a:t>
            </a: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orda">
  <a:themeElements>
    <a:clrScheme name="Borda 10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a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a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10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290</Words>
  <Application>Microsoft Office PowerPoint</Application>
  <PresentationFormat>Apresentação na tela (4:3)</PresentationFormat>
  <Paragraphs>30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Borda</vt:lpstr>
      <vt:lpstr>Orientações</vt:lpstr>
      <vt:lpstr>Introdução</vt:lpstr>
      <vt:lpstr>Objetivos</vt:lpstr>
      <vt:lpstr>Materiais e Métodos</vt:lpstr>
      <vt:lpstr>Resultados Obtidos</vt:lpstr>
      <vt:lpstr>Conclusão</vt:lpstr>
      <vt:lpstr>Agradecimentos</vt:lpstr>
      <vt:lpstr>Apresentação do PowerPoint</vt:lpstr>
    </vt:vector>
  </TitlesOfParts>
  <Company>UEPG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Vera</dc:creator>
  <cp:lastModifiedBy>André</cp:lastModifiedBy>
  <cp:revision>52</cp:revision>
  <dcterms:created xsi:type="dcterms:W3CDTF">2011-07-01T18:25:17Z</dcterms:created>
  <dcterms:modified xsi:type="dcterms:W3CDTF">2026-03-30T19:12:34Z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8E70EDE2A1B4465C88D7DA2831922816_13</vt:lpwstr>
  </property>
  <property fmtid="{D5CDD505-2E9C-101B-9397-08002B2CF9AE}" pid="3" name="KSOProductBuildVer">
    <vt:lpwstr>1046-12.2.0.22549</vt:lpwstr>
  </property>
</Properties>
</file>